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73" r:id="rId2"/>
  </p:sldIdLst>
  <p:sldSz cx="7559675" cy="10691813"/>
  <p:notesSz cx="6735763" cy="9866313"/>
  <p:embeddedFontLst>
    <p:embeddedFont>
      <p:font typeface="Adobe Caslon Pro" panose="0205050205050A020403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PSLxText" panose="020B0604020202020204" charset="-34"/>
      <p:regular r:id="rId14"/>
      <p:bold r:id="rId15"/>
      <p:italic r:id="rId16"/>
      <p:boldItalic r:id="rId17"/>
    </p:embeddedFont>
    <p:embeddedFont>
      <p:font typeface="TH SarabunPSK" panose="020B0500040200020003" pitchFamily="34" charset="-34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9F9"/>
    <a:srgbClr val="FEFFFE"/>
    <a:srgbClr val="4132FE"/>
    <a:srgbClr val="FF52DE"/>
    <a:srgbClr val="EF6F22"/>
    <a:srgbClr val="585D9B"/>
    <a:srgbClr val="C41124"/>
    <a:srgbClr val="FF8B2C"/>
    <a:srgbClr val="3FAA00"/>
    <a:srgbClr val="00A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1" autoAdjust="0"/>
    <p:restoredTop sz="94660"/>
  </p:normalViewPr>
  <p:slideViewPr>
    <p:cSldViewPr snapToGrid="0">
      <p:cViewPr varScale="1">
        <p:scale>
          <a:sx n="43" d="100"/>
          <a:sy n="43" d="100"/>
        </p:scale>
        <p:origin x="20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viewProps" Target="view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33" cy="494081"/>
          </a:xfrm>
          <a:prstGeom prst="rect">
            <a:avLst/>
          </a:prstGeom>
        </p:spPr>
        <p:txBody>
          <a:bodyPr vert="horz" lIns="87517" tIns="43759" rIns="87517" bIns="43759" rtlCol="0"/>
          <a:lstStyle>
            <a:lvl1pPr algn="l">
              <a:defRPr sz="11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14826" y="0"/>
            <a:ext cx="2919433" cy="494081"/>
          </a:xfrm>
          <a:prstGeom prst="rect">
            <a:avLst/>
          </a:prstGeom>
        </p:spPr>
        <p:txBody>
          <a:bodyPr vert="horz" lIns="87517" tIns="43759" rIns="87517" bIns="43759" rtlCol="0"/>
          <a:lstStyle>
            <a:lvl1pPr algn="r">
              <a:defRPr sz="1100"/>
            </a:lvl1pPr>
          </a:lstStyle>
          <a:p>
            <a:fld id="{954DB90D-8360-4E56-B7DD-03A70DBCCE09}" type="datetimeFigureOut">
              <a:rPr lang="th-TH" smtClean="0"/>
              <a:t>08/03/66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17" tIns="43759" rIns="87517" bIns="43759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4178" y="4748067"/>
            <a:ext cx="5387407" cy="3885339"/>
          </a:xfrm>
          <a:prstGeom prst="rect">
            <a:avLst/>
          </a:prstGeom>
        </p:spPr>
        <p:txBody>
          <a:bodyPr vert="horz" lIns="87517" tIns="43759" rIns="87517" bIns="43759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372233"/>
            <a:ext cx="2919433" cy="494080"/>
          </a:xfrm>
          <a:prstGeom prst="rect">
            <a:avLst/>
          </a:prstGeom>
        </p:spPr>
        <p:txBody>
          <a:bodyPr vert="horz" lIns="87517" tIns="43759" rIns="87517" bIns="43759" rtlCol="0" anchor="b"/>
          <a:lstStyle>
            <a:lvl1pPr algn="l">
              <a:defRPr sz="11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14826" y="9372233"/>
            <a:ext cx="2919433" cy="494080"/>
          </a:xfrm>
          <a:prstGeom prst="rect">
            <a:avLst/>
          </a:prstGeom>
        </p:spPr>
        <p:txBody>
          <a:bodyPr vert="horz" lIns="87517" tIns="43759" rIns="87517" bIns="43759" rtlCol="0" anchor="b"/>
          <a:lstStyle>
            <a:lvl1pPr algn="r">
              <a:defRPr sz="1100"/>
            </a:lvl1pPr>
          </a:lstStyle>
          <a:p>
            <a:fld id="{20998389-EAFF-4EC8-9BF4-16E6B45531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415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1C4A-6570-406B-9573-FC48F1C3EB7F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ADA002E-B332-4522-BDF1-04C6AD524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559040" cy="2502408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C913AC1-1274-4852-B06A-BB40EB5D3795}"/>
              </a:ext>
            </a:extLst>
          </p:cNvPr>
          <p:cNvSpPr txBox="1"/>
          <p:nvPr/>
        </p:nvSpPr>
        <p:spPr>
          <a:xfrm>
            <a:off x="29674" y="2665377"/>
            <a:ext cx="7500325" cy="1938992"/>
          </a:xfrm>
          <a:prstGeom prst="rect">
            <a:avLst/>
          </a:prstGeom>
          <a:solidFill>
            <a:schemeClr val="lt1"/>
          </a:solidFill>
          <a:ln>
            <a:prstDash val="lgDashDot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>
                <a:latin typeface="PSLxText" panose="02000000000000000000" pitchFamily="2" charset="-34"/>
                <a:cs typeface="PSLxText" panose="02000000000000000000" pitchFamily="2" charset="-34"/>
              </a:rPr>
              <a:t>กองสวัสดิการสังคม </a:t>
            </a:r>
            <a:r>
              <a:rPr lang="th-TH" sz="2400" dirty="0">
                <a:latin typeface="PSLxText" panose="02000000000000000000" pitchFamily="2" charset="-34"/>
                <a:cs typeface="PSLxText" panose="02000000000000000000" pitchFamily="2" charset="-34"/>
              </a:rPr>
              <a:t>องค์การบริหารส่วนตำบล</a:t>
            </a:r>
            <a:r>
              <a:rPr lang="th-TH" sz="2400" dirty="0" err="1">
                <a:latin typeface="PSLxText" panose="02000000000000000000" pitchFamily="2" charset="-34"/>
                <a:cs typeface="PSLxText" panose="02000000000000000000" pitchFamily="2" charset="-34"/>
              </a:rPr>
              <a:t>ทะเ</a:t>
            </a:r>
            <a:r>
              <a:rPr lang="th-TH" sz="2400" dirty="0">
                <a:latin typeface="PSLxText" panose="02000000000000000000" pitchFamily="2" charset="-34"/>
                <a:cs typeface="PSLxText" panose="02000000000000000000" pitchFamily="2" charset="-34"/>
              </a:rPr>
              <a:t>มนชัย ร่วมกับวัดป่าอัมพวันอำเภอนางรองพร้อมกับกิ่งกาชาดอำเภอลำปลายได้ออกมอบเตียงผู้ป่วยให้กับ นาย จร</a:t>
            </a:r>
            <a:r>
              <a:rPr lang="th-TH" sz="2400" dirty="0" err="1">
                <a:latin typeface="PSLxText" panose="02000000000000000000" pitchFamily="2" charset="-34"/>
                <a:cs typeface="PSLxText" panose="02000000000000000000" pitchFamily="2" charset="-34"/>
              </a:rPr>
              <a:t>ิญ</a:t>
            </a:r>
            <a:r>
              <a:rPr lang="th-TH" sz="2400" dirty="0">
                <a:latin typeface="PSLxText" panose="02000000000000000000" pitchFamily="2" charset="-34"/>
                <a:cs typeface="PSLxText" panose="02000000000000000000" pitchFamily="2" charset="-34"/>
              </a:rPr>
              <a:t> พันธ์ประภา ตามโครงการเตียงปันสุข </a:t>
            </a:r>
          </a:p>
          <a:p>
            <a:r>
              <a:rPr lang="th-TH" sz="2400" dirty="0">
                <a:latin typeface="PSLxText" panose="02000000000000000000" pitchFamily="2" charset="-34"/>
                <a:cs typeface="PSLxText" panose="02000000000000000000" pitchFamily="2" charset="-34"/>
              </a:rPr>
              <a:t>ณ บ้านหนองไทร หมู่ที่ </a:t>
            </a:r>
            <a:r>
              <a:rPr lang="en-US" sz="2400" dirty="0">
                <a:latin typeface="PSLxText" panose="02000000000000000000" pitchFamily="2" charset="-34"/>
                <a:cs typeface="PSLxText" panose="02000000000000000000" pitchFamily="2" charset="-34"/>
              </a:rPr>
              <a:t>8</a:t>
            </a:r>
            <a:r>
              <a:rPr lang="th-TH" sz="2400" dirty="0">
                <a:latin typeface="PSLxText" panose="02000000000000000000" pitchFamily="2" charset="-34"/>
                <a:cs typeface="PSLxText" panose="02000000000000000000" pitchFamily="2" charset="-34"/>
              </a:rPr>
              <a:t> ประจำปีงบประมาณ พ.ศ.256</a:t>
            </a:r>
            <a:r>
              <a:rPr lang="en-US" sz="2400" dirty="0">
                <a:latin typeface="PSLxText" panose="02000000000000000000" pitchFamily="2" charset="-34"/>
                <a:cs typeface="PSLxText" panose="02000000000000000000" pitchFamily="2" charset="-34"/>
              </a:rPr>
              <a:t>6</a:t>
            </a:r>
            <a:r>
              <a:rPr lang="th-TH" sz="2400" dirty="0">
                <a:latin typeface="PSLxText" panose="02000000000000000000" pitchFamily="2" charset="-34"/>
                <a:cs typeface="PSLxText" panose="02000000000000000000" pitchFamily="2" charset="-34"/>
              </a:rPr>
              <a:t> </a:t>
            </a:r>
          </a:p>
          <a:p>
            <a:pPr algn="thaiDist"/>
            <a:r>
              <a:rPr lang="th-TH" sz="2400" b="1" dirty="0">
                <a:latin typeface="PSLxText" panose="02000000000000000000" pitchFamily="2" charset="-34"/>
                <a:cs typeface="PSLxText" panose="02000000000000000000" pitchFamily="2" charset="-34"/>
              </a:rPr>
              <a:t>วันที่</a:t>
            </a:r>
            <a:r>
              <a:rPr lang="en-US" sz="2400" b="1" dirty="0">
                <a:latin typeface="PSLxText" panose="02000000000000000000" pitchFamily="2" charset="-34"/>
                <a:cs typeface="PSLxText" panose="02000000000000000000" pitchFamily="2" charset="-34"/>
              </a:rPr>
              <a:t> 1 </a:t>
            </a:r>
            <a:r>
              <a:rPr lang="th-TH" sz="2400" b="1" dirty="0">
                <a:latin typeface="PSLxText" panose="02000000000000000000" pitchFamily="2" charset="-34"/>
                <a:cs typeface="PSLxText" panose="02000000000000000000" pitchFamily="2" charset="-34"/>
              </a:rPr>
              <a:t>มีนาคม พ.ศ. 256</a:t>
            </a:r>
            <a:r>
              <a:rPr lang="en-US" sz="2400" b="1" dirty="0">
                <a:latin typeface="PSLxText" panose="02000000000000000000" pitchFamily="2" charset="-34"/>
                <a:cs typeface="PSLxText" panose="02000000000000000000" pitchFamily="2" charset="-34"/>
              </a:rPr>
              <a:t>6 </a:t>
            </a:r>
            <a:endParaRPr lang="th-TH" sz="2400" b="1" dirty="0">
              <a:latin typeface="PSLxText" panose="02000000000000000000" pitchFamily="2" charset="-34"/>
              <a:cs typeface="PSLxText" panose="02000000000000000000" pitchFamily="2" charset="-34"/>
            </a:endParaRPr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F6422E99-A2F4-4423-BC17-876717247405}"/>
              </a:ext>
            </a:extLst>
          </p:cNvPr>
          <p:cNvSpPr/>
          <p:nvPr/>
        </p:nvSpPr>
        <p:spPr>
          <a:xfrm>
            <a:off x="0" y="10012728"/>
            <a:ext cx="7559675" cy="679085"/>
          </a:xfrm>
          <a:prstGeom prst="rect">
            <a:avLst/>
          </a:prstGeom>
          <a:solidFill>
            <a:srgbClr val="0399F9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>
                <a:solidFill>
                  <a:srgbClr val="0399F9"/>
                </a:solidFill>
              </a:ln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2981C1CC-6294-49F4-9092-AE5EA8B0D927}"/>
              </a:ext>
            </a:extLst>
          </p:cNvPr>
          <p:cNvSpPr txBox="1"/>
          <p:nvPr/>
        </p:nvSpPr>
        <p:spPr>
          <a:xfrm>
            <a:off x="989543" y="9987519"/>
            <a:ext cx="5178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Niramit AS" panose="02000506000000020004" pitchFamily="2" charset="-34"/>
              </a:rPr>
              <a:t>www. http://www.tmc.go.th/ 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Niramit AS" panose="02000506000000020004" pitchFamily="2" charset="-34"/>
              </a:rPr>
              <a:t>Email:tamenchai@Hotmail.com</a:t>
            </a:r>
            <a:endParaRPr lang="th-T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Niramit AS" panose="02000506000000020004" pitchFamily="2" charset="-34"/>
            </a:endParaRP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3959AABC-091B-46EE-8039-A9F47CED685F}"/>
              </a:ext>
            </a:extLst>
          </p:cNvPr>
          <p:cNvSpPr txBox="1"/>
          <p:nvPr/>
        </p:nvSpPr>
        <p:spPr>
          <a:xfrm>
            <a:off x="0" y="10331669"/>
            <a:ext cx="757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Niramit AS" panose="02000506000000020004" pitchFamily="2" charset="-34"/>
              </a:rPr>
              <a:t>องค์การบริหารส่วนตำบล</a:t>
            </a:r>
            <a:r>
              <a:rPr lang="th-T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Niramit AS" panose="02000506000000020004" pitchFamily="2" charset="-34"/>
              </a:rPr>
              <a:t>ทะเ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Niramit AS" panose="02000506000000020004" pitchFamily="2" charset="-34"/>
              </a:rPr>
              <a:t>มนชัย หมู่ที่ 15 ตำบล</a:t>
            </a:r>
            <a:r>
              <a:rPr lang="th-T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Niramit AS" panose="02000506000000020004" pitchFamily="2" charset="-34"/>
              </a:rPr>
              <a:t>ทะเ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Niramit AS" panose="02000506000000020004" pitchFamily="2" charset="-34"/>
              </a:rPr>
              <a:t>มนชัย อำเภอลำปลายมาศ จังหวัดบุรีรัมย์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BCF4E84D-A227-4F0E-A7DF-BF746F0655E4}"/>
              </a:ext>
            </a:extLst>
          </p:cNvPr>
          <p:cNvSpPr txBox="1"/>
          <p:nvPr/>
        </p:nvSpPr>
        <p:spPr>
          <a:xfrm>
            <a:off x="5271357" y="2267716"/>
            <a:ext cx="2138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ฉบับวันที่ 9 เดือนสิงหาคม พ.ศ. 2565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2918D8C-2ECF-4698-BFF0-C5E4A0239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7" y="4781357"/>
            <a:ext cx="3090630" cy="23194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2B89CCD-29AC-4671-8379-ACBDEB9AF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324" y="4808891"/>
            <a:ext cx="3096428" cy="23194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D0632E49-38D7-4257-8E7C-6DB0F7B841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57" y="7396543"/>
            <a:ext cx="3293006" cy="24666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8744A441-0866-4BAD-99F2-C9B954FA58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095" y="7438348"/>
            <a:ext cx="3262826" cy="2444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9289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2217</TotalTime>
  <Words>103</Words>
  <Application>Microsoft Office PowerPoint</Application>
  <PresentationFormat>กำหนดเอง</PresentationFormat>
  <Paragraphs>6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8" baseType="lpstr">
      <vt:lpstr>Arial</vt:lpstr>
      <vt:lpstr>PSLxText</vt:lpstr>
      <vt:lpstr>Calibri Light</vt:lpstr>
      <vt:lpstr>Calibri</vt:lpstr>
      <vt:lpstr>Adobe Caslon Pro</vt:lpstr>
      <vt:lpstr>TH SarabunPSK</vt:lpstr>
      <vt:lpstr>Office Theme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Sumet Ratprachum</dc:creator>
  <cp:lastModifiedBy>user</cp:lastModifiedBy>
  <cp:revision>206</cp:revision>
  <cp:lastPrinted>2022-07-25T02:45:18Z</cp:lastPrinted>
  <dcterms:created xsi:type="dcterms:W3CDTF">2019-11-10T02:56:05Z</dcterms:created>
  <dcterms:modified xsi:type="dcterms:W3CDTF">2023-03-08T04:41:47Z</dcterms:modified>
</cp:coreProperties>
</file>